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7283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9117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1059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956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8376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5610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0843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8264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3815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0621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6325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0D65D-6CDC-4D13-B287-0CE70B06D123}" type="datetimeFigureOut">
              <a:rPr lang="ru-RU" smtClean="0"/>
              <a:pPr/>
              <a:t>25.05.2018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972D5-BC7D-4FEF-8FA6-8C48DD0EC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7693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9547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836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3140" y="5059043"/>
            <a:ext cx="10982855" cy="15957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С. Нарым (1596 г. основания) – старейшее русское поселение Томской области на одной из крупнейших мировых рек – Оби. Это военный форпост, торговый центр и место ссылки с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XVII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в. В настоящее время в селе 5 памятников федерально и 24 регионально значения, а также Музей политической ссылки. В непосредственной близости от Нарыма – целебные источники «Чистый яр» с базой отдыха и «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Чажемто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» с санаторием.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4048" y="982980"/>
            <a:ext cx="5137165" cy="107442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НАРЫМ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УНИКАЛЬНОЕ СОЧЕТАНИЕ ПРИРОДНЫХ БОГАТСТВ И ЧЕТЫРЕХВЕКОВОЙ ИСТОРИИ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32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-74613"/>
            <a:ext cx="9895945" cy="528403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НАРЫМСКИЙ МУЗЕЙ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ПОЛИТИЧЕСКОЙ ССЫЛКИ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5093" y="513750"/>
            <a:ext cx="10133012" cy="38115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Нарымский музей (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осн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1938 г.) в разные годы назывался Музей им. И.В. Сталина, «Нарымский музей политической ссылки большевиков», «Нарымский музей политической ссылки».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нем собраны богатейшие фонды по основной теме музея, а также по археологии и этнографии края.</a:t>
            </a:r>
          </a:p>
        </p:txBody>
      </p:sp>
    </p:spTree>
    <p:extLst>
      <p:ext uri="{BB962C8B-B14F-4D97-AF65-F5344CB8AC3E}">
        <p14:creationId xmlns:p14="http://schemas.microsoft.com/office/powerpoint/2010/main" xmlns="" val="314452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723223"/>
            <a:ext cx="6490402" cy="528403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КОРЕННЫЕ НАРОДЫ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НАРЫМСКОГО КРАЯ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57410" y="1404143"/>
            <a:ext cx="3729790" cy="487362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Нарымском крае также живут эвенки (тунгусы). Здесь похоронен «тунгусский князь»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Гантимур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сородич китайского императора, имевший чин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цзолина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четвертый по значимости в империи, родоначальник рода князей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Гантимуровых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8308" y="1404143"/>
            <a:ext cx="4166552" cy="2962117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Этнография коренных народов Нарымского края представлена в экспозиции и «Селькупском уголке» территории усадьбы музея. Селькупы – наследники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Кулайской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культуры (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в. до н.э. –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в. н.э.), ареал распространения –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Приуралье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Западная и Восточная Сибирь, Алтай.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36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596" y="0"/>
            <a:ext cx="7572692" cy="5715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НАРЫМ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МЕСТО ПОЛИТИЧЕСКОЙ ССЫЛКИ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9571" y="496550"/>
            <a:ext cx="11402697" cy="38115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Политическая ссылка в Нарым начинается в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XVII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в., здесь были военнопленные в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XVIII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в.,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два декабриста, народники. После революции 1905 г. поток ссыльных в Нарым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увеличивается в разы.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839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47345"/>
            <a:ext cx="6612572" cy="5715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ЖИЗНЬ ПОЛИТССЫЛЬНЫХ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НАРЫМЕ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68142" y="1165860"/>
            <a:ext cx="6718458" cy="381158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 территории музея находится здание каталажки с воссозданными интерьерами камер и караульного помещения. Быт, общественная деятельность и взгляды ссыльных в Нарыме освещены в постоянной экспозиции музея. Из известных революционеров в Нарыме были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В.Куйбышев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Я. Свердлов, А. Рыков и многие другие.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580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445" y="-388620"/>
            <a:ext cx="12129135" cy="77724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ДОМ АЛЕКСЕЕВЫХ, В КОТОРОМ В 1912 Г. ЖИЛ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ПОЛИТССЫЛЬНЫЙ ДЖУГАШВИЛИ (СТАЛИН)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4127" y="571500"/>
            <a:ext cx="4709160" cy="381158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Музею принадлежит дом Алексеевых, в котором летом 1912 г. 42 дня жил И.В. Сталин. В музее хранятся воспоминания о ссылке, собранные в 1938 г., бюст И.В. Сталина – фрагмент 6-метровой статуи, стоявшей во дворе музея.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529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4048" y="324485"/>
            <a:ext cx="6269672" cy="66294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НАРЫМ –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МУЗЕЙ ПОД ОТКРЫТЫМ НЕБОМ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9708" y="960120"/>
            <a:ext cx="4914900" cy="38115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Нарым – музей под открытым небом.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селе сохранились дома, где жили видные революционеры, здание Полицейской управы, купеческие дома. Жемчужина Нарыма – дом с мезонином, построенный в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1838 – 1840 гг. Туристы могут посетить могилы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политссыльных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и Колин бор – место проведения маевок.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716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7608" y="160020"/>
            <a:ext cx="5378132" cy="52578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НАРЫМ –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ЗАБЫТЬ НЕЛЬЗЯ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СОЗРАНИТЬ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6560" y="987425"/>
            <a:ext cx="5166360" cy="487362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Проект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«Нарым, забыть нельзя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сохранить» реализован при поддержке фонда В. Потанина.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В его рамках созданы: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Система навигации по селу и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аудиотур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на платформе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IZI.travel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Сайт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нарымского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музея с путеводителем, виртуальной экспозицией, электронной библиотекой и библиографическим справочников, советами туристу;</a:t>
            </a:r>
          </a:p>
          <a:p>
            <a:pPr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Модуль и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аудиоэкскурсия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«Нарымский след» в истории Томска».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3186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575945"/>
            <a:ext cx="3932237" cy="59436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ПРОДУКТА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65468" y="1398905"/>
            <a:ext cx="10515600" cy="381158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 8 стендах с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QR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-кодами предоставляется доступ к 15 сюжетам из истории Нарыма, составляющим часовую экскурсию. В планах – перевод тура на другие языки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237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7" y="137160"/>
            <a:ext cx="3932237" cy="43434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СТЕНДОВ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97180" y="525780"/>
            <a:ext cx="12092940" cy="381158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Структура стендов позволяет прослушать экскурсию на своих смартфонах и самостоятельно загрузить приложение и тур. В Нарымском музее имеется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wi-fi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роутер, работающий круглосуточно.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26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95935"/>
            <a:ext cx="4669472" cy="52578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ТУРЫ С ОСМОТРОМ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НАРЫМА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9728" y="1188720"/>
            <a:ext cx="4760912" cy="381158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Посетить Нарым можно во время трехдневного тура «Окно в Сибирь. Золотое кольцо Томской области» (турфирма «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Polaris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», Томск) и совершая вояж на теплоходе «Ремикс» («НИКА туроператор», Новосибирск)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911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0"/>
            <a:ext cx="10155872" cy="52578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ВОВЛЕЧЕНИЕ </a:t>
            </a:r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МЕСТНОГО НАСЕЛЕНИЯ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РАБОТУ С ТУРИСТАМИ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75120" y="525780"/>
            <a:ext cx="5414804" cy="48736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туризма в Нарым – развитие экономики Нарыма:</a:t>
            </a:r>
          </a:p>
          <a:p>
            <a:pPr>
              <a:buFontTx/>
              <a:buChar char="-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еревозка и размещение туристов;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организация рыбалки, охоты, сбора дикоросов для поклонников экотуризма;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индивидуальные маршруты «Максимкин Яр – место ссылки Якова Свердлова», «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Тюхтерево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селькупская деревня» и др.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402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388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651</Words>
  <Application>Microsoft Office PowerPoint</Application>
  <PresentationFormat>Произвольный</PresentationFormat>
  <Paragraphs>39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НАРЫМСКИЙ МУЗЕЙ ПОЛИТИЧЕСКОЙ ССЫЛКИ</vt:lpstr>
      <vt:lpstr>КОРЕННЫЕ НАРОДЫ НАРЫМСКОГО КРАЯ</vt:lpstr>
      <vt:lpstr>НАРЫМ – МЕСТО ПОЛИТИЧЕСКОЙ ССЫЛКИ</vt:lpstr>
      <vt:lpstr>ЖИЗНЬ ПОЛИТССЫЛЬНЫХ В НАРЫМЕ</vt:lpstr>
      <vt:lpstr>ДОМ АЛЕКСЕЕВЫХ, В КОТОРОМ В 1912 Г. ЖИЛ ПОЛИТССЫЛЬНЫЙ ДЖУГАШВИЛИ (СТАЛИН)</vt:lpstr>
      <vt:lpstr>НАРЫМ – МУЗЕЙ ПОД ОТКРЫТЫМ НЕБОМ</vt:lpstr>
      <vt:lpstr>НАРЫМ – ЗАБЫТЬ НЕЛЬЗЯ СОЗРАНИТЬ</vt:lpstr>
      <vt:lpstr>СТРУКТУРА ПРОДУКТА</vt:lpstr>
      <vt:lpstr>СТРУКТУРА СТЕНДОВ</vt:lpstr>
      <vt:lpstr>ТУРЫ С ОСМОТРОМ НАРЫМА</vt:lpstr>
      <vt:lpstr>ВОВЛЕЧЕНИЕ МЕСТНОГО НАСЕЛЕНИЯ В РАБОТУ С ТУРИСТАМИ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shem</cp:lastModifiedBy>
  <cp:revision>8</cp:revision>
  <dcterms:created xsi:type="dcterms:W3CDTF">2018-05-23T15:14:15Z</dcterms:created>
  <dcterms:modified xsi:type="dcterms:W3CDTF">2018-05-25T01:24:47Z</dcterms:modified>
</cp:coreProperties>
</file>