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5" r:id="rId4"/>
    <p:sldId id="266" r:id="rId5"/>
    <p:sldId id="268" r:id="rId6"/>
    <p:sldId id="263" r:id="rId7"/>
    <p:sldId id="26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270E"/>
    <a:srgbClr val="523E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2088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ved=0ahUKEwjloJq20erZAhWCJSwKHUD7CBUQjRwIBg&amp;url=http://kraeved.lib.tomsk.ru/page/2493/&amp;psig=AOvVaw3NEAdDZSR4fGGk-HROb2bw&amp;ust=152107614444334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2" descr="http://art-house.tomsk.ru/img/illustration.png"/>
          <p:cNvPicPr>
            <a:picLocks noChangeAspect="1" noChangeArrowheads="1"/>
          </p:cNvPicPr>
          <p:nvPr/>
        </p:nvPicPr>
        <p:blipFill>
          <a:blip r:embed="rId3">
            <a:lum/>
          </a:blip>
          <a:srcRect/>
          <a:stretch>
            <a:fillRect/>
          </a:stretch>
        </p:blipFill>
        <p:spPr bwMode="auto">
          <a:xfrm>
            <a:off x="1357290" y="1643050"/>
            <a:ext cx="6000792" cy="337672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57290" y="4786322"/>
            <a:ext cx="6429420" cy="214314"/>
          </a:xfrm>
          <a:prstGeom prst="rect">
            <a:avLst/>
          </a:prstGeom>
          <a:solidFill>
            <a:srgbClr val="34270E"/>
          </a:solidFill>
          <a:ln>
            <a:solidFill>
              <a:srgbClr val="3427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57290" y="4714884"/>
            <a:ext cx="6440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Областное государственное автономное учреждение культуры</a:t>
            </a:r>
            <a:r>
              <a:rPr lang="ru-RU" dirty="0" smtClean="0"/>
              <a:t> </a:t>
            </a:r>
          </a:p>
        </p:txBody>
      </p:sp>
      <p:pic>
        <p:nvPicPr>
          <p:cNvPr id="1029" name="Picture 5" descr="http://x-lines.ru/letters/i/cyrillicbasic/1961/37332f/60/0/4nkpb8souoopbggow8ejiwfd4no7beqowmejr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523E1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14480" y="5143512"/>
            <a:ext cx="5934075" cy="66675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901988" y="6000768"/>
            <a:ext cx="5304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Подготовлено: заведующей отдела по организации </a:t>
            </a:r>
          </a:p>
          <a:p>
            <a:r>
              <a:rPr lang="ru-RU" dirty="0" smtClean="0"/>
              <a:t>и проведению мероприятий </a:t>
            </a:r>
            <a:r>
              <a:rPr lang="ru-RU" dirty="0" err="1" smtClean="0"/>
              <a:t>Урюмцевой</a:t>
            </a:r>
            <a:r>
              <a:rPr lang="ru-RU" dirty="0" smtClean="0"/>
              <a:t> И.В.</a:t>
            </a:r>
            <a:endParaRPr lang="ru-RU" dirty="0"/>
          </a:p>
        </p:txBody>
      </p:sp>
      <p:pic>
        <p:nvPicPr>
          <p:cNvPr id="1031" name="Picture 7" descr="http://x-lines.ru/letters/i/cyrillicbasic/1468/37332f/60/0/4njpbxsos9em3wf64n5pbxqoz5eadwcn4nhnbwf14n57bcgozdem3wf64n4pbpqoz8eadwcn4n3pbqgtthopbxqosyopbxsto8em5wf64n3pbpjy4n97dygoz5emmwf44gbpbxqoz5em1egosuemmwcx4gbpbpqozxea3wf74n9pdyqtomemo.png"/>
          <p:cNvPicPr>
            <a:picLocks noChangeAspect="1" noChangeArrowheads="1"/>
          </p:cNvPicPr>
          <p:nvPr/>
        </p:nvPicPr>
        <p:blipFill>
          <a:blip r:embed="rId5"/>
          <a:srcRect l="45364"/>
          <a:stretch>
            <a:fillRect/>
          </a:stretch>
        </p:blipFill>
        <p:spPr bwMode="auto">
          <a:xfrm>
            <a:off x="285720" y="928670"/>
            <a:ext cx="8434279" cy="516011"/>
          </a:xfrm>
          <a:prstGeom prst="rect">
            <a:avLst/>
          </a:prstGeom>
          <a:noFill/>
        </p:spPr>
      </p:pic>
      <p:pic>
        <p:nvPicPr>
          <p:cNvPr id="1033" name="Picture 9" descr="http://x-lines.ru/letters/i/cyrillicbasic/1468/37332f/60/0/4njpbxsos9em3wf64n5pbxqoz5eadwcn4nhnbwf14n57bcgozdem3wf64n4pbpqoz8eadwcn4n3pbqgtthopbxqosyopbxsto8em5wf64n3pbpjy4n97dygoz5emmwf44gbpbxqoz5em1egosuemmwcx4gbpbpqozxea3wf74n9pdyqtomemo.png"/>
          <p:cNvPicPr>
            <a:picLocks noChangeAspect="1" noChangeArrowheads="1"/>
          </p:cNvPicPr>
          <p:nvPr/>
        </p:nvPicPr>
        <p:blipFill>
          <a:blip r:embed="rId5"/>
          <a:srcRect r="54039" b="10717"/>
          <a:stretch>
            <a:fillRect/>
          </a:stretch>
        </p:blipFill>
        <p:spPr bwMode="auto">
          <a:xfrm>
            <a:off x="500034" y="357166"/>
            <a:ext cx="8215370" cy="542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«День искусств» в районах Томской области»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86314" y="714356"/>
            <a:ext cx="407193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- поиск талантливой и активной молодежи в районах Томской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области,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оказание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творческой и профессиональной поддержки, популяризация различных видов искусства, приобщение жителей районов к современной культуре родного региона. Выстраивание общего культурного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пространства на территории области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0298" y="4857760"/>
            <a:ext cx="3918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Проект работает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2016года.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85852" y="5572140"/>
            <a:ext cx="63284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2017 году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мероприятиях приняли участие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свыше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2 000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3"/>
          <a:srcRect l="8252" t="11914" r="7519" b="17773"/>
          <a:stretch>
            <a:fillRect/>
          </a:stretch>
        </p:blipFill>
        <p:spPr bwMode="auto">
          <a:xfrm>
            <a:off x="214282" y="1000108"/>
            <a:ext cx="456409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5397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«День искусств» в районах Томской области»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71604" y="5143512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yiv\Downloads\DSC_0014.jpg"/>
          <p:cNvPicPr>
            <a:picLocks noChangeAspect="1" noChangeArrowheads="1"/>
          </p:cNvPicPr>
          <p:nvPr/>
        </p:nvPicPr>
        <p:blipFill>
          <a:blip r:embed="rId3" cstate="print"/>
          <a:srcRect l="16487" t="13474" r="10246"/>
          <a:stretch>
            <a:fillRect/>
          </a:stretch>
        </p:blipFill>
        <p:spPr bwMode="auto">
          <a:xfrm>
            <a:off x="214282" y="3905082"/>
            <a:ext cx="4071966" cy="2704963"/>
          </a:xfrm>
          <a:prstGeom prst="rect">
            <a:avLst/>
          </a:prstGeom>
          <a:noFill/>
        </p:spPr>
      </p:pic>
      <p:pic>
        <p:nvPicPr>
          <p:cNvPr id="18435" name="Picture 3" descr="C:\Users\yiv\Downloads\DSC_0016.jpg"/>
          <p:cNvPicPr>
            <a:picLocks noChangeAspect="1" noChangeArrowheads="1"/>
          </p:cNvPicPr>
          <p:nvPr/>
        </p:nvPicPr>
        <p:blipFill>
          <a:blip r:embed="rId4" cstate="print"/>
          <a:srcRect r="5357"/>
          <a:stretch>
            <a:fillRect/>
          </a:stretch>
        </p:blipFill>
        <p:spPr bwMode="auto">
          <a:xfrm>
            <a:off x="4820152" y="714356"/>
            <a:ext cx="3895251" cy="2643206"/>
          </a:xfrm>
          <a:prstGeom prst="rect">
            <a:avLst/>
          </a:prstGeom>
          <a:noFill/>
        </p:spPr>
      </p:pic>
      <p:pic>
        <p:nvPicPr>
          <p:cNvPr id="18436" name="Picture 4" descr="C:\Users\yiv\Downloads\DSC022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642917"/>
            <a:ext cx="3738589" cy="2803941"/>
          </a:xfrm>
          <a:prstGeom prst="rect">
            <a:avLst/>
          </a:prstGeom>
          <a:noFill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929066"/>
            <a:ext cx="380764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Учащиеся 5-11 классов в Доме искусств  знакомятся с литературным наследием Томского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региона,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посещают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литературную комнату-музей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им.В.Я.Шишкова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встречаются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членами Томской писательской организации,  знакомятся с творчеством лучших писателей - земляков.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28794" y="0"/>
            <a:ext cx="5856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«Знай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наших -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итай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наших!»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357166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является логическим продолжением литературного проекта «Томская классика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ель -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приобщение учащихся к литературному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наследию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родного края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29256" y="2285992"/>
            <a:ext cx="3714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школах введен новый урок (пока факультативно) – «литературное краеведение»!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irc_mi" descr="Похожее изображение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1785926"/>
            <a:ext cx="4929222" cy="328614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64344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28794" y="0"/>
            <a:ext cx="5824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«Знай наших! Читай наших!»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42860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786446" y="1428736"/>
            <a:ext cx="2857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857628"/>
            <a:ext cx="3128091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/>
          <a:srcRect l="3125" t="9961" r="3125" b="36328"/>
          <a:stretch>
            <a:fillRect/>
          </a:stretch>
        </p:blipFill>
        <p:spPr bwMode="auto">
          <a:xfrm>
            <a:off x="0" y="714356"/>
            <a:ext cx="5818909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5"/>
          <a:srcRect l="8252" t="11914" r="41211" b="14844"/>
          <a:stretch>
            <a:fillRect/>
          </a:stretch>
        </p:blipFill>
        <p:spPr bwMode="auto">
          <a:xfrm>
            <a:off x="6000760" y="642918"/>
            <a:ext cx="2957533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40707" y="3857628"/>
            <a:ext cx="3303293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4143380"/>
            <a:ext cx="345670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14414" y="0"/>
            <a:ext cx="68564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«Прогулки по Томску с писателем»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прогул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714356"/>
            <a:ext cx="5643602" cy="423270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86446" y="857232"/>
            <a:ext cx="33575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Томская областная писательская организация разработала интересные маршруты по старинным городским улицам, полным историй, тайн и биографий известных творцов нашего города.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5214950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Томские писатели и литераторы ведут экскурсии, маршруты которых построены на основе их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произведений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384283305_1-1.jpe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335756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14414" y="0"/>
            <a:ext cx="68564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«Прогулки по Томску с писателем»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5743" y="624997"/>
            <a:ext cx="3546785" cy="266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429000"/>
            <a:ext cx="3807836" cy="2856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3429000"/>
            <a:ext cx="3786214" cy="284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660757"/>
            <a:ext cx="3643338" cy="273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234</Words>
  <PresentationFormat>Экран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Инна В. Урюмцева</dc:creator>
  <cp:lastModifiedBy>yiv</cp:lastModifiedBy>
  <cp:revision>33</cp:revision>
  <dcterms:created xsi:type="dcterms:W3CDTF">2018-05-21T02:59:49Z</dcterms:created>
  <dcterms:modified xsi:type="dcterms:W3CDTF">2018-05-23T06:07:50Z</dcterms:modified>
</cp:coreProperties>
</file>