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3" r:id="rId3"/>
    <p:sldId id="257" r:id="rId4"/>
    <p:sldId id="260" r:id="rId5"/>
    <p:sldId id="261" r:id="rId6"/>
    <p:sldId id="262" r:id="rId7"/>
    <p:sldId id="258" r:id="rId8"/>
    <p:sldId id="259" r:id="rId9"/>
    <p:sldId id="264" r:id="rId10"/>
    <p:sldId id="272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76" autoAdjust="0"/>
  </p:normalViewPr>
  <p:slideViewPr>
    <p:cSldViewPr>
      <p:cViewPr varScale="1">
        <p:scale>
          <a:sx n="66" d="100"/>
          <a:sy n="66" d="100"/>
        </p:scale>
        <p:origin x="-43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2800" dirty="0" smtClean="0"/>
              <a:t>От земской больницы до культурно-туристического комплекса.</a:t>
            </a:r>
            <a:br>
              <a:rPr lang="ru-RU" sz="2800" dirty="0" smtClean="0"/>
            </a:br>
            <a:r>
              <a:rPr lang="ru-RU" sz="2800" dirty="0" smtClean="0"/>
              <a:t>Возвращение имени.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725144"/>
            <a:ext cx="7560840" cy="990600"/>
          </a:xfrm>
        </p:spPr>
        <p:txBody>
          <a:bodyPr>
            <a:normAutofit/>
          </a:bodyPr>
          <a:lstStyle/>
          <a:p>
            <a:pPr algn="ctr"/>
            <a:endParaRPr lang="ru-RU" sz="2000" i="1" dirty="0" smtClean="0"/>
          </a:p>
          <a:p>
            <a:pPr algn="ctr"/>
            <a:r>
              <a:rPr lang="ru-RU" sz="2000" i="1" dirty="0" smtClean="0"/>
              <a:t>К 115-летию первой земской больницы.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xmlns="" val="3892804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626424" cy="160020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Иван Митрофанович Непомнящих собирал и бережно хранил документы о первом земском враче, пытаясь восстановить честное имя </a:t>
            </a:r>
            <a:r>
              <a:rPr lang="ru-RU" sz="2400" dirty="0" err="1" smtClean="0">
                <a:latin typeface="Arial Black" pitchFamily="34" charset="0"/>
              </a:rPr>
              <a:t>Лампсакова</a:t>
            </a:r>
            <a:endParaRPr lang="ru-RU" sz="2400" dirty="0">
              <a:latin typeface="Arial Black" pitchFamily="34" charset="0"/>
            </a:endParaRPr>
          </a:p>
        </p:txBody>
      </p:sp>
      <p:pic>
        <p:nvPicPr>
          <p:cNvPr id="4" name="Picture 5" descr="Иван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20687"/>
            <a:ext cx="3050664" cy="401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56912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554416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800" dirty="0" smtClean="0"/>
              <a:t>Николай Александрович Лампсаков  (1875 – 1937)</a:t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5" name="Picture 1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64818"/>
            <a:ext cx="2261171" cy="2718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Dmitrieva\Desktop\Мои документы\История, люди, события\Лампсаков\Копия Ламп-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203848" y="1052736"/>
            <a:ext cx="2572230" cy="3263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sca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868144" y="908720"/>
            <a:ext cx="2664296" cy="347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57501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9612" y="4232786"/>
            <a:ext cx="3593976" cy="160020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+mn-lt"/>
              </a:rPr>
              <a:t>протоирей Александр </a:t>
            </a:r>
            <a:r>
              <a:rPr lang="ru-RU" sz="2400" dirty="0" err="1">
                <a:latin typeface="+mn-lt"/>
              </a:rPr>
              <a:t>Парфеньевич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err="1">
                <a:latin typeface="+mn-lt"/>
              </a:rPr>
              <a:t>Лампсаков</a:t>
            </a:r>
            <a:r>
              <a:rPr lang="ru-RU" sz="2400" dirty="0">
                <a:latin typeface="+mn-lt"/>
              </a:rPr>
              <a:t> (1832 – 1882</a:t>
            </a:r>
            <a:r>
              <a:rPr lang="ru-RU" sz="2400" dirty="0" smtClean="0">
                <a:latin typeface="+mn-lt"/>
              </a:rPr>
              <a:t>)</a:t>
            </a:r>
            <a:br>
              <a:rPr lang="ru-RU" sz="2400" dirty="0" smtClean="0">
                <a:latin typeface="+mn-lt"/>
              </a:rPr>
            </a:br>
            <a:endParaRPr lang="ru-RU" sz="2400" dirty="0">
              <a:latin typeface="+mn-lt"/>
            </a:endParaRPr>
          </a:p>
        </p:txBody>
      </p:sp>
      <p:pic>
        <p:nvPicPr>
          <p:cNvPr id="5" name="Picture 4" descr="C:\Users\Dmitrieva\Desktop\Мои документы\История, люди, события\Лампсаков\А.П. Лампсаков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" b="40763"/>
          <a:stretch/>
        </p:blipFill>
        <p:spPr bwMode="auto">
          <a:xfrm>
            <a:off x="914400" y="885079"/>
            <a:ext cx="3352800" cy="3216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Dmitrieva\Desktop\Мои документы\История, люди, события\Лампсаков\scan0004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152" t="4922" r="10152" b="25686"/>
          <a:stretch/>
        </p:blipFill>
        <p:spPr bwMode="auto">
          <a:xfrm>
            <a:off x="5148064" y="764704"/>
            <a:ext cx="2626560" cy="3394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148064" y="4293096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Братья </a:t>
            </a:r>
            <a:r>
              <a:rPr lang="ru-RU" sz="2400" dirty="0" err="1" smtClean="0"/>
              <a:t>Лампсаковы</a:t>
            </a:r>
            <a:r>
              <a:rPr lang="ru-RU" sz="2400" dirty="0" smtClean="0"/>
              <a:t>: Сергей, Павел, Николай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394926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482408" cy="1600200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Дом </a:t>
            </a:r>
            <a:r>
              <a:rPr lang="ru-RU" sz="4000" dirty="0" err="1"/>
              <a:t>Лампсаковых</a:t>
            </a:r>
            <a:r>
              <a:rPr lang="ru-RU" sz="4000" dirty="0"/>
              <a:t> в с. </a:t>
            </a:r>
            <a:r>
              <a:rPr lang="ru-RU" sz="4000" dirty="0" smtClean="0"/>
              <a:t>Котлован,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>начало </a:t>
            </a:r>
            <a:r>
              <a:rPr lang="en-US" sz="4000" dirty="0" smtClean="0"/>
              <a:t>XX</a:t>
            </a:r>
            <a:r>
              <a:rPr lang="ru-RU" sz="4000" dirty="0" smtClean="0"/>
              <a:t>-го века</a:t>
            </a:r>
            <a:endParaRPr lang="ru-RU" sz="4000" dirty="0"/>
          </a:p>
        </p:txBody>
      </p:sp>
      <p:pic>
        <p:nvPicPr>
          <p:cNvPr id="7" name="Picture 2" descr="C:\Users\Dmitrieva\Desktop\Мои документы\История, люди, события\Лампсаков\храмы котлована\Дом Лампсаковых в Котловане-1960-е гг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744691" y="685800"/>
            <a:ext cx="5578418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4028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813238" cy="16002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Всегда рядом с мужем.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Елена Дмитриевна </a:t>
            </a:r>
            <a:r>
              <a:rPr lang="ru-RU" sz="2800" dirty="0" err="1" smtClean="0"/>
              <a:t>Лампсакова</a:t>
            </a:r>
            <a:r>
              <a:rPr lang="ru-RU" sz="2800" dirty="0" smtClean="0"/>
              <a:t> (1869 – 1953)</a:t>
            </a:r>
            <a:endParaRPr lang="ru-RU" sz="28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4059539" cy="340384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Picture 2" descr="C:\Users\Dmitrieva\Desktop\Мои документы\История, люди, события\Лампсаков\Ламп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20888"/>
            <a:ext cx="3355166" cy="242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Dmitrieva\Desktop\Мои документы\История, люди, события\Лампсаков\Е.Д. Лампсакова, Н.А. Лампсаков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634" y="548681"/>
            <a:ext cx="4166623" cy="329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5748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581128"/>
            <a:ext cx="7416824" cy="160020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Строительство больничного комплекса велось «с нуля». Два года под контролем Николая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Лампсакова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велись строительные работы.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C:\Users\Dmitrieva\Desktop\Мои документы\История, люди, события\Лампсаков\Лампсаков\л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774311">
            <a:off x="945760" y="913483"/>
            <a:ext cx="2916272" cy="376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Dmitrieva\Desktop\Мои документы\История, люди, события\Лампсаков\Лампсаков\л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079964">
            <a:off x="2913097" y="913482"/>
            <a:ext cx="2739932" cy="376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Dmitrieva\Desktop\Мои документы\История, люди, события\Лампсаков\Лампсаков\л10 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49418" y="1052736"/>
            <a:ext cx="2808312" cy="386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Dmitrieva\Desktop\Мои документы\История, люди, события\Лампсаков\Лампсаков\л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80887">
            <a:off x="5339679" y="728597"/>
            <a:ext cx="3008663" cy="413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60755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 idx="4294967295"/>
          </p:nvPr>
        </p:nvSpPr>
        <p:spPr>
          <a:xfrm>
            <a:off x="888873" y="4941168"/>
            <a:ext cx="6781800" cy="1600200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+mn-lt"/>
              </a:rPr>
              <a:t/>
            </a:r>
            <a:br>
              <a:rPr lang="ru-RU" sz="4000" dirty="0">
                <a:latin typeface="+mn-lt"/>
              </a:rPr>
            </a:br>
            <a:endParaRPr lang="ru-RU" sz="4000" dirty="0">
              <a:latin typeface="+mn-lt"/>
            </a:endParaRPr>
          </a:p>
        </p:txBody>
      </p:sp>
      <p:pic>
        <p:nvPicPr>
          <p:cNvPr id="3074" name="Picture 2" descr="C:\Users\Dmitrieva\Desktop\20140307_1533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9773" y="1484784"/>
            <a:ext cx="4444222" cy="3333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Разные фото\март\20140307_153334 -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348880"/>
            <a:ext cx="3797300" cy="298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Documents and Settings\Учитель\Рабочий стол\Новая папка\IMG_3665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55576" y="1196752"/>
            <a:ext cx="36576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6" y="5653540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Зданиям земской больницы более ста лет.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858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Разные фото\март\20140307_1521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875229">
            <a:off x="539552" y="2714061"/>
            <a:ext cx="3633349" cy="245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IMG_265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76672"/>
            <a:ext cx="3724426" cy="2478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Documents and Settings\Учитель\Рабочий стол\Новая папка\IMG_36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63376" y="2708920"/>
            <a:ext cx="2229161" cy="29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00B0F0"/>
                </a:solidFill>
                <a:latin typeface="+mn-lt"/>
              </a:rPr>
              <a:t>В помещениях до сих пор сохранились старинные печи, а интерьер того времени помогли воссоздать жители с. Ново-Кусково.</a:t>
            </a:r>
            <a:endParaRPr lang="ru-RU" sz="2800" b="1" dirty="0">
              <a:solidFill>
                <a:srgbClr val="00B0F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859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572000"/>
            <a:ext cx="8280920" cy="16002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В одной из комнат воссоздана обстановка кабинета врача Н. </a:t>
            </a:r>
            <a:r>
              <a:rPr lang="ru-RU" sz="3200" b="1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Лампсакова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2050" name="Picture 2" descr="C:\Users\Dmitrieva\Desktop\Мои документы\История, люди, события\Для Департамента\20140307_151758 - коп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714" y="548681"/>
            <a:ext cx="4212952" cy="315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mitrieva\Desktop\Мои документы\История, люди, события\Для Департамента\20140307_151810 -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49988" y="1078390"/>
            <a:ext cx="4356968" cy="326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Dmitrieva\Desktop\Мои документы\История, люди, события\Для Департамента\20140307_1517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0666" y="1988840"/>
            <a:ext cx="4044935" cy="30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8062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mitrieva\Desktop\zel_svjat_1_2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8"/>
            <a:ext cx="7620000" cy="507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86481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468313" y="404813"/>
            <a:ext cx="842486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solidFill>
                  <a:srgbClr val="FF3300"/>
                </a:solidFill>
              </a:rPr>
              <a:t>Жизнь старинной усадьбы продолжается</a:t>
            </a:r>
          </a:p>
        </p:txBody>
      </p:sp>
      <p:pic>
        <p:nvPicPr>
          <p:cNvPr id="11267" name="Picture 5" descr="DSCF806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-1305335">
            <a:off x="468313" y="1484313"/>
            <a:ext cx="3000375" cy="225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6" descr="DSC001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27156">
            <a:off x="5943600" y="1662113"/>
            <a:ext cx="2808288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8" descr="Изображение 07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9813" y="4589463"/>
            <a:ext cx="3024187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9" descr="Изображение 06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844675"/>
            <a:ext cx="3167062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0" descr="Изображение 07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4437063"/>
            <a:ext cx="2960687" cy="222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1" descr="Изображение 05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724400"/>
            <a:ext cx="2446337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4240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Dmitrieva\Desktop\Мои документы\История, люди, события\Забытые деревни\стенды ваставки заб.деревни\Асино стенд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526906"/>
            <a:ext cx="2880320" cy="576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Dmitrieva\Desktop\Мои документы\История, люди, события\Забытые деревни\стенды ваставки заб.деревни\Асино стенд 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13880"/>
            <a:ext cx="2296949" cy="4587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Dmitrieva\Desktop\Мои документы\История, люди, события\Забытые деревни\стенды ваставки заб.деревни\Асино стенд 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0456" y="743519"/>
            <a:ext cx="2559947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16730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Dmitrieva\Desktop\Мои документы\История, люди, события\М. Бочкарева\текст и фото женщины первой мировой\Изображение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714626"/>
            <a:ext cx="2654520" cy="3650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Dmitrieva\Desktop\Мои документы\История, люди, события\М. Бочкарева\Образ жизни  27.10.20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6120" y="692695"/>
            <a:ext cx="4903688" cy="4150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Мария Бочкарева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77551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Dmitrieva\Desktop\Мои документы\История, люди, события\Лампсаков\Врачи Удомли. Составитель ПодушкОв\обложка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819"/>
          <a:stretch/>
        </p:blipFill>
        <p:spPr bwMode="auto">
          <a:xfrm rot="20930561">
            <a:off x="1728180" y="699242"/>
            <a:ext cx="2625974" cy="361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Dmitrieva\Desktop\Мои документы\История, люди, события\Лампсаков\Матиссон. Родословные росписи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140479">
            <a:off x="4410617" y="427495"/>
            <a:ext cx="2878863" cy="415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467489"/>
            <a:ext cx="6781800" cy="166308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Сборник «Врачи Удомли. Из истории развития 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удомельской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медицины»;</a:t>
            </a:r>
            <a:b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А.В. 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Матисон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«Духовенство Тверской епархии </a:t>
            </a:r>
            <a:r>
              <a:rPr lang="en-US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XVIII -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начала </a:t>
            </a:r>
            <a:r>
              <a:rPr lang="en-US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XX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веков: Родословные росписи»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1920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331640" y="2636912"/>
            <a:ext cx="6781800" cy="1600200"/>
          </a:xfrm>
        </p:spPr>
        <p:txBody>
          <a:bodyPr>
            <a:noAutofit/>
          </a:bodyPr>
          <a:lstStyle/>
          <a:p>
            <a:pPr algn="ctr"/>
            <a:r>
              <a:rPr lang="ru-RU" i="1" dirty="0">
                <a:solidFill>
                  <a:srgbClr val="0070C0"/>
                </a:solidFill>
                <a:latin typeface="Cambria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3266468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259</TotalTime>
  <Words>137</Words>
  <Application>Microsoft Office PowerPoint</Application>
  <PresentationFormat>Экран (4:3)</PresentationFormat>
  <Paragraphs>18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NewsPrint</vt:lpstr>
      <vt:lpstr>От земской больницы до культурно-туристического комплекса. Возвращение имени.</vt:lpstr>
      <vt:lpstr>Иван Митрофанович Непомнящих собирал и бережно хранил документы о первом земском враче, пытаясь восстановить честное имя Лампсакова</vt:lpstr>
      <vt:lpstr> Николай Александрович Лампсаков  (1875 – 1937)  </vt:lpstr>
      <vt:lpstr>протоирей Александр Парфеньевич Лампсаков (1832 – 1882) </vt:lpstr>
      <vt:lpstr>Дом Лампсаковых в с. Котлован, начало XX-го века</vt:lpstr>
      <vt:lpstr>Всегда рядом с мужем.  Елена Дмитриевна Лампсакова (1869 – 1953)</vt:lpstr>
      <vt:lpstr>Строительство больничного комплекса велось «с нуля». Два года под контролем Николая Лампсакова велись строительные работы. </vt:lpstr>
      <vt:lpstr> </vt:lpstr>
      <vt:lpstr>В помещениях до сих пор сохранились старинные печи, а интерьер того времени помогли воссоздать жители с. Ново-Кусково.</vt:lpstr>
      <vt:lpstr>В одной из комнат воссоздана обстановка кабинета врача Н. Лампсакова</vt:lpstr>
      <vt:lpstr>Слайд 11</vt:lpstr>
      <vt:lpstr>Слайд 12</vt:lpstr>
      <vt:lpstr>Слайд 13</vt:lpstr>
      <vt:lpstr>Мария Бочкарева</vt:lpstr>
      <vt:lpstr>Сборник «Врачи Удомли. Из истории развития удомельской медицины»; А.В. Матисон «Духовенство Тверской епархии XVIII -  начала XX веков: Родословные росписи»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 земской больницы до культурно-туристического комплекса. Возвращение имени.</dc:title>
  <dc:creator>Дмитриева Татьяна Анатольевн</dc:creator>
  <cp:lastModifiedBy>shem</cp:lastModifiedBy>
  <cp:revision>19</cp:revision>
  <dcterms:created xsi:type="dcterms:W3CDTF">2018-05-21T07:38:39Z</dcterms:created>
  <dcterms:modified xsi:type="dcterms:W3CDTF">2018-06-20T07:12:31Z</dcterms:modified>
</cp:coreProperties>
</file>