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342" r:id="rId2"/>
    <p:sldId id="341" r:id="rId3"/>
    <p:sldId id="305" r:id="rId4"/>
    <p:sldId id="316" r:id="rId5"/>
    <p:sldId id="260" r:id="rId6"/>
    <p:sldId id="321" r:id="rId7"/>
    <p:sldId id="307" r:id="rId8"/>
    <p:sldId id="257" r:id="rId9"/>
    <p:sldId id="315" r:id="rId10"/>
    <p:sldId id="329" r:id="rId11"/>
    <p:sldId id="323" r:id="rId12"/>
    <p:sldId id="324" r:id="rId13"/>
    <p:sldId id="325" r:id="rId14"/>
    <p:sldId id="320" r:id="rId15"/>
    <p:sldId id="326" r:id="rId16"/>
    <p:sldId id="327" r:id="rId17"/>
    <p:sldId id="328" r:id="rId18"/>
    <p:sldId id="331" r:id="rId19"/>
    <p:sldId id="330" r:id="rId20"/>
    <p:sldId id="333" r:id="rId21"/>
    <p:sldId id="313" r:id="rId22"/>
    <p:sldId id="334" r:id="rId23"/>
    <p:sldId id="335" r:id="rId24"/>
    <p:sldId id="336" r:id="rId25"/>
    <p:sldId id="337" r:id="rId26"/>
    <p:sldId id="338" r:id="rId27"/>
    <p:sldId id="339" r:id="rId28"/>
    <p:sldId id="340" r:id="rId29"/>
    <p:sldId id="297" r:id="rId30"/>
    <p:sldId id="296" r:id="rId31"/>
    <p:sldId id="298" r:id="rId32"/>
    <p:sldId id="299" r:id="rId33"/>
    <p:sldId id="300" r:id="rId34"/>
    <p:sldId id="301" r:id="rId35"/>
    <p:sldId id="314" r:id="rId36"/>
    <p:sldId id="271" r:id="rId37"/>
    <p:sldId id="343" r:id="rId3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130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overOverla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6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5400" dirty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7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A028A71-7851-466C-8C4B-22307CFAB853}" type="datetimeFigureOut">
              <a:rPr lang="ru-RU"/>
              <a:pPr>
                <a:defRPr/>
              </a:pPr>
              <a:t>26.03.2019</a:t>
            </a:fld>
            <a:endParaRPr lang="ru-RU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C739C1F-BB57-4D21-BB2A-469708BD57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5" name="TextBox 12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6" name="Straight Connector 13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4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18D8C-9E05-46E4-9534-CCC27BCAA203}" type="datetimeFigureOut">
              <a:rPr lang="ru-RU"/>
              <a:pPr>
                <a:defRPr/>
              </a:pPr>
              <a:t>26.03.2019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51A03-27B1-4B9E-B769-EDA3E25148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CoverOverlay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1173163" y="2887663"/>
            <a:ext cx="6778625" cy="923925"/>
            <a:chOff x="1172584" y="1381459"/>
            <a:chExt cx="6779110" cy="923330"/>
          </a:xfrm>
        </p:grpSpPr>
        <p:sp>
          <p:nvSpPr>
            <p:cNvPr id="6" name="TextBox 8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7" name="Straight Connector 9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10800000">
              <a:off x="4832033" y="1927207"/>
              <a:ext cx="3119661" cy="1586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A2F11-D219-4891-AA4A-4D3C4E75F270}" type="datetimeFigureOut">
              <a:rPr lang="ru-RU"/>
              <a:pPr>
                <a:defRPr/>
              </a:pPr>
              <a:t>26.03.2019</a:t>
            </a:fld>
            <a:endParaRPr lang="ru-RU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3622-2F1C-4BF6-B92C-D59A0F8CB5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6" name="TextBox 13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7" name="Straight Connector 14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5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3213C-801A-4C0E-873F-7880FBC10BE8}" type="datetimeFigureOut">
              <a:rPr lang="ru-RU"/>
              <a:pPr>
                <a:defRPr/>
              </a:pPr>
              <a:t>26.03.2019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7452B-66EE-47A2-9829-58CE49E53A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3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8" name="TextBox 15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9" name="Straight Connector 16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7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EE9D8-462C-4008-A6B6-2F101350BED5}" type="datetimeFigureOut">
              <a:rPr lang="ru-RU"/>
              <a:pPr>
                <a:defRPr/>
              </a:pPr>
              <a:t>26.03.2019</a:t>
            </a:fld>
            <a:endParaRPr lang="ru-RU"/>
          </a:p>
        </p:txBody>
      </p:sp>
      <p:sp>
        <p:nvSpPr>
          <p:cNvPr id="12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76B08-2A66-4061-8BDC-F27B364FCC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4" name="TextBox 13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5" name="Straight Connector 14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5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2E3F8-2319-4E55-A586-74216599CE09}" type="datetimeFigureOut">
              <a:rPr lang="ru-RU"/>
              <a:pPr>
                <a:defRPr/>
              </a:pPr>
              <a:t>26.03.2019</a:t>
            </a:fld>
            <a:endParaRPr lang="ru-RU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B5704-AFAF-497F-A4CF-9D97CBC59F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51D690-DEDE-4E61-BB6B-89E7021DA9B2}" type="datetimeFigureOut">
              <a:rPr lang="ru-RU"/>
              <a:pPr>
                <a:defRPr/>
              </a:pPr>
              <a:t>26.03.2019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1321F-49EF-459F-8BD8-F3C72769C5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BF82B-A07C-47DB-9FF8-C37762D99C61}" type="datetimeFigureOut">
              <a:rPr lang="ru-RU"/>
              <a:pPr>
                <a:defRPr/>
              </a:pPr>
              <a:t>26.03.2019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B54C2-FF3E-4379-998E-39CE46C005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E2922-B6A0-4BF6-B9A4-72496BA33C0E}" type="datetimeFigureOut">
              <a:rPr lang="ru-RU"/>
              <a:pPr>
                <a:defRPr/>
              </a:pPr>
              <a:t>26.03.2019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ECB66A-6207-4745-B202-C0B2DABB90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5" name="TextBox 14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6" name="Straight Connector 15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6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9F40E-04EE-49CB-8B6D-C44F25D36691}" type="datetimeFigureOut">
              <a:rPr lang="ru-RU"/>
              <a:pPr>
                <a:defRPr/>
              </a:pPr>
              <a:t>26.03.2019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A4CEC-E490-4F5F-8FDF-0EECC5320B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 rot="5400000">
            <a:off x="3908425" y="2881313"/>
            <a:ext cx="5481637" cy="922338"/>
            <a:chOff x="1815339" y="1381459"/>
            <a:chExt cx="5480154" cy="923330"/>
          </a:xfrm>
        </p:grpSpPr>
        <p:sp>
          <p:nvSpPr>
            <p:cNvPr id="5" name="TextBox 11"/>
            <p:cNvSpPr txBox="1"/>
            <p:nvPr/>
          </p:nvSpPr>
          <p:spPr>
            <a:xfrm>
              <a:off x="4146745" y="1381458"/>
              <a:ext cx="877650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6" name="Straight Connector 12"/>
            <p:cNvCxnSpPr/>
            <p:nvPr/>
          </p:nvCxnSpPr>
          <p:spPr>
            <a:xfrm flipH="1" flipV="1">
              <a:off x="1815339" y="1924967"/>
              <a:ext cx="2469482" cy="159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3"/>
            <p:cNvCxnSpPr/>
            <p:nvPr/>
          </p:nvCxnSpPr>
          <p:spPr>
            <a:xfrm rot="10800000">
              <a:off x="4826011" y="1928146"/>
              <a:ext cx="2469482" cy="159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6A36A-20EB-4960-9B19-8A604F083E54}" type="datetimeFigureOut">
              <a:rPr lang="ru-RU"/>
              <a:pPr>
                <a:defRPr/>
              </a:pPr>
              <a:t>26.03.2019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892F8-A899-4B74-98A3-EAFEAA9312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688975" y="569913"/>
            <a:ext cx="7756525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98500" y="2247900"/>
            <a:ext cx="7747000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63" y="61610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B671BCA-848E-48B9-A5EB-A261EE1F3F77}" type="datetimeFigureOut">
              <a:rPr lang="ru-RU"/>
              <a:pPr>
                <a:defRPr/>
              </a:pPr>
              <a:t>26.03.2019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08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8925" y="61610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7FC203D-ECB6-47B7-942B-AE7F1DE2F0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125" indent="-3651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76288" indent="-3651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"/>
        <a:defRPr sz="2200" kern="1200">
          <a:solidFill>
            <a:srgbClr val="262626"/>
          </a:solidFill>
          <a:latin typeface="+mn-lt"/>
          <a:ea typeface="+mn-ea"/>
          <a:cs typeface="+mn-cs"/>
        </a:defRPr>
      </a:lvl2pPr>
      <a:lvl3pPr marL="1143000" indent="-3651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000" kern="1200">
          <a:solidFill>
            <a:srgbClr val="262626"/>
          </a:solidFill>
          <a:latin typeface="+mn-lt"/>
          <a:ea typeface="+mn-ea"/>
          <a:cs typeface="+mn-cs"/>
        </a:defRPr>
      </a:lvl3pPr>
      <a:lvl4pPr marL="1508125" indent="-3190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000" kern="1200">
          <a:solidFill>
            <a:srgbClr val="262626"/>
          </a:solidFill>
          <a:latin typeface="+mn-lt"/>
          <a:ea typeface="+mn-ea"/>
          <a:cs typeface="+mn-cs"/>
        </a:defRPr>
      </a:lvl4pPr>
      <a:lvl5pPr marL="1828800" indent="-3190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/>
          </p:cNvSpPr>
          <p:nvPr>
            <p:ph idx="1"/>
          </p:nvPr>
        </p:nvSpPr>
        <p:spPr>
          <a:xfrm>
            <a:off x="684213" y="2349500"/>
            <a:ext cx="7745412" cy="2232025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4400" b="1" i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Опыт Парабельского района в формировании имиджа территории</a:t>
            </a:r>
          </a:p>
        </p:txBody>
      </p:sp>
      <p:sp>
        <p:nvSpPr>
          <p:cNvPr id="4" name="Прямоугольник 2"/>
          <p:cNvSpPr>
            <a:spLocks noChangeArrowheads="1"/>
          </p:cNvSpPr>
          <p:nvPr/>
        </p:nvSpPr>
        <p:spPr bwMode="auto">
          <a:xfrm>
            <a:off x="4284663" y="5445125"/>
            <a:ext cx="45720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defRPr/>
            </a:pPr>
            <a:r>
              <a:rPr lang="ru-RU" altLang="ru-RU" b="1" i="1" dirty="0">
                <a:solidFill>
                  <a:schemeClr val="accent2">
                    <a:lumMod val="75000"/>
                  </a:schemeClr>
                </a:solidFill>
              </a:rPr>
              <a:t>Фокина Ирина Петровна </a:t>
            </a:r>
            <a:r>
              <a:rPr lang="ru-RU" altLang="ru-RU" i="1" dirty="0">
                <a:solidFill>
                  <a:schemeClr val="accent2">
                    <a:lumMod val="75000"/>
                  </a:schemeClr>
                </a:solidFill>
              </a:rPr>
              <a:t>- руководитель </a:t>
            </a:r>
            <a:r>
              <a:rPr lang="ru-RU" altLang="ru-RU" i="1" dirty="0" err="1">
                <a:solidFill>
                  <a:schemeClr val="accent2">
                    <a:lumMod val="75000"/>
                  </a:schemeClr>
                </a:solidFill>
              </a:rPr>
              <a:t>МКУ</a:t>
            </a:r>
            <a:r>
              <a:rPr lang="ru-RU" altLang="ru-RU" i="1" dirty="0">
                <a:solidFill>
                  <a:schemeClr val="accent2">
                    <a:lumMod val="75000"/>
                  </a:schemeClr>
                </a:solidFill>
              </a:rPr>
              <a:t> Отдел культуры</a:t>
            </a:r>
            <a:br>
              <a:rPr lang="ru-RU" altLang="ru-RU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altLang="ru-RU" i="1" dirty="0">
                <a:solidFill>
                  <a:schemeClr val="accent2">
                    <a:lumMod val="75000"/>
                  </a:schemeClr>
                </a:solidFill>
              </a:rPr>
              <a:t>Администрации Парабельского района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6" name="Picture 2" descr="C:\Users\1\Desktop\презентации\Выступление туризм\Парабель современная\image (3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2413" y="188913"/>
            <a:ext cx="8639175" cy="648017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3315" name="Picture 6" descr="селькупы прошлого 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3" y="644525"/>
            <a:ext cx="8639175" cy="556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4339" name="Picture 4" descr="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3" y="306388"/>
            <a:ext cx="8639175" cy="624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7" descr="IMG_165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3" y="188913"/>
            <a:ext cx="863917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4" descr="вокальная группа ансамбля Варг Кар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213" y="188913"/>
            <a:ext cx="5038725" cy="336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5" descr="селькупский хореографический коллектив Варг Кар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300" y="3322638"/>
            <a:ext cx="5040313" cy="336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5" descr="Регион Экспо г"/>
          <p:cNvPicPr>
            <a:picLocks noChangeAspect="1" noChangeArrowheads="1"/>
          </p:cNvPicPr>
          <p:nvPr/>
        </p:nvPicPr>
        <p:blipFill>
          <a:blip r:embed="rId2" cstate="print"/>
          <a:srcRect t="7484"/>
          <a:stretch>
            <a:fillRect/>
          </a:stretch>
        </p:blipFill>
        <p:spPr bwMode="auto">
          <a:xfrm>
            <a:off x="179388" y="188913"/>
            <a:ext cx="5040312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4" descr="северная цивилизация апрель2008 068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t="17490"/>
          <a:stretch>
            <a:fillRect/>
          </a:stretch>
        </p:blipFill>
        <p:spPr>
          <a:xfrm>
            <a:off x="3779838" y="3459163"/>
            <a:ext cx="5170487" cy="32004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селькупы сургут 1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36525"/>
            <a:ext cx="5040312" cy="377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6" descr="Республиканский национальный праздник Тун Пайрам, Сагайская поляна, Аскиский район, Республика Хакасия DSC0149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300" y="2924175"/>
            <a:ext cx="5040313" cy="377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8" descr="Дружба народов г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2413" y="188913"/>
            <a:ext cx="8639175" cy="648017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4" descr="DSC0235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76213"/>
            <a:ext cx="4319587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6" descr="DSC0235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29150" y="1700213"/>
            <a:ext cx="4321175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7" descr="DSC0236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3486150"/>
            <a:ext cx="4319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IMG_0926"/>
          <p:cNvPicPr>
            <a:picLocks noChangeAspect="1" noChangeArrowheads="1"/>
          </p:cNvPicPr>
          <p:nvPr/>
        </p:nvPicPr>
        <p:blipFill>
          <a:blip r:embed="rId2" cstate="print"/>
          <a:srcRect t="10046"/>
          <a:stretch>
            <a:fillRect/>
          </a:stretch>
        </p:blipFill>
        <p:spPr bwMode="auto">
          <a:xfrm>
            <a:off x="323850" y="333375"/>
            <a:ext cx="5040313" cy="302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5" descr="IMG_0938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t="8813"/>
          <a:stretch>
            <a:fillRect/>
          </a:stretch>
        </p:blipFill>
        <p:spPr>
          <a:xfrm>
            <a:off x="3708400" y="3429000"/>
            <a:ext cx="5038725" cy="306387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6" descr="IMG_09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15888"/>
            <a:ext cx="5040313" cy="336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5" descr="IMG_104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300" y="3357563"/>
            <a:ext cx="5040313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5" descr="IMG_588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5040312" cy="336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4" descr="0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78275" y="3338513"/>
            <a:ext cx="5040313" cy="336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5" descr="селькупы современ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24300" y="3284538"/>
            <a:ext cx="5040313" cy="3394075"/>
          </a:xfrm>
        </p:spPr>
      </p:pic>
      <p:pic>
        <p:nvPicPr>
          <p:cNvPr id="24578" name="Picture 4" descr="1 фестиваль на озер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5040312" cy="3779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5" descr="0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5040312" cy="336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4" descr="IMG_60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300" y="3284538"/>
            <a:ext cx="5040313" cy="336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4" descr="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684213"/>
            <a:ext cx="4321175" cy="288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5" descr="0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975" y="3644900"/>
            <a:ext cx="4319588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6" descr="IMG_61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692150"/>
            <a:ext cx="432117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4" descr="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5040312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5" descr="0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3357563"/>
            <a:ext cx="5040312" cy="335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44035" name="Picture 4" descr="image8J824GN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3" y="547688"/>
            <a:ext cx="8639175" cy="576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5" descr="imageQQGWHQY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5040312" cy="335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4" descr="imageXMHZ1AW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692150"/>
            <a:ext cx="3671888" cy="247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5" descr="IMG_598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275" y="3571875"/>
            <a:ext cx="4664075" cy="3109913"/>
          </a:xfrm>
          <a:prstGeom prst="rect">
            <a:avLst/>
          </a:prstGeom>
          <a:noFill/>
        </p:spPr>
      </p:pic>
      <p:pic>
        <p:nvPicPr>
          <p:cNvPr id="31750" name="Picture 6" descr="IMG_597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4016375"/>
            <a:ext cx="3384550" cy="2257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IMG_60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2950" y="509588"/>
            <a:ext cx="4319588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4" name="Picture 4" descr="0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225" y="1412875"/>
            <a:ext cx="4319588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7" name="Picture 7" descr="IMG_42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6288" y="3500438"/>
            <a:ext cx="4319587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4" descr="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735013"/>
            <a:ext cx="4319588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5" descr="0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8663" y="549275"/>
            <a:ext cx="4319587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Picture 6" descr="0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838" y="3705225"/>
            <a:ext cx="4319587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5040312" cy="3779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9" name="Picture 5" descr="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300" y="3284538"/>
            <a:ext cx="5040313" cy="336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 descr="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404813"/>
            <a:ext cx="4319588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3" name="Picture 5" descr="0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3429000"/>
            <a:ext cx="4319588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4" name="Picture 6" descr="02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163" y="981075"/>
            <a:ext cx="2881312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238" y="260350"/>
            <a:ext cx="5684837" cy="379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7" name="Picture 5" descr="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729038"/>
            <a:ext cx="4321175" cy="288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 descr="IMG_63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0" y="515938"/>
            <a:ext cx="4319588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1" name="Picture 5" descr="IMG_635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515938"/>
            <a:ext cx="4319588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2" name="Picture 6" descr="IMG_641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413" y="3573463"/>
            <a:ext cx="4319587" cy="287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79675" y="549275"/>
            <a:ext cx="4321175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5" name="Picture 5" descr="0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3575050"/>
            <a:ext cx="4321175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6" name="Picture 6" descr="02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573463"/>
            <a:ext cx="4321175" cy="288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67588" name="Picture 4" descr="0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3" y="547688"/>
            <a:ext cx="8639175" cy="576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68612" name="Picture 4" descr="IMG_62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3" y="549275"/>
            <a:ext cx="8639175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775" y="728663"/>
            <a:ext cx="360045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549275"/>
            <a:ext cx="4319588" cy="287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0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1957388"/>
            <a:ext cx="4319587" cy="286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Рисунок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3573463"/>
            <a:ext cx="4319588" cy="286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3" y="549275"/>
            <a:ext cx="8639175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 descr="Охотничья тропа Стан шишкаре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3" y="550863"/>
            <a:ext cx="8639175" cy="575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2" descr="Охотничья тропа Стан шишкарей,(4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3" y="550863"/>
            <a:ext cx="8639175" cy="575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" descr="Охотничья тропа 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3" y="549275"/>
            <a:ext cx="8639175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4" descr="IMG_58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3" y="549275"/>
            <a:ext cx="8639175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5" name="Picture 3" descr="IMG_42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3" y="549275"/>
            <a:ext cx="8639175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23850" y="4292600"/>
            <a:ext cx="8229600" cy="187325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благодарим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за внимание!</a:t>
            </a:r>
            <a:endParaRPr lang="en-US" sz="32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 fontAlgn="auto">
              <a:spcAft>
                <a:spcPts val="0"/>
              </a:spcAft>
              <a:defRPr/>
            </a:pPr>
            <a:endParaRPr lang="en-US" sz="3200" b="1" dirty="0">
              <a:solidFill>
                <a:schemeClr val="accent3">
                  <a:lumMod val="50000"/>
                </a:schemeClr>
              </a:solidFill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Приглашаем к сотрудничеству!</a:t>
            </a:r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0178" name="Прямоугольник 2"/>
          <p:cNvSpPr>
            <a:spLocks noChangeArrowheads="1"/>
          </p:cNvSpPr>
          <p:nvPr/>
        </p:nvSpPr>
        <p:spPr bwMode="auto">
          <a:xfrm>
            <a:off x="331788" y="1268413"/>
            <a:ext cx="8424862" cy="225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altLang="ru-RU" sz="2400" b="1"/>
              <a:t>Фокина Ирина Петровна </a:t>
            </a:r>
            <a:r>
              <a:rPr lang="ru-RU" altLang="ru-RU" sz="2000"/>
              <a:t>- руководитель МКУ Отдел культуры</a:t>
            </a:r>
            <a:br>
              <a:rPr lang="ru-RU" altLang="ru-RU" sz="2000"/>
            </a:br>
            <a:r>
              <a:rPr lang="ru-RU" altLang="ru-RU" sz="2000"/>
              <a:t>Администрации Парабельского района</a:t>
            </a:r>
          </a:p>
          <a:p>
            <a:endParaRPr lang="ru-RU" altLang="ru-RU" sz="2000"/>
          </a:p>
          <a:p>
            <a:r>
              <a:rPr lang="ru-RU" altLang="ru-RU" sz="2000" b="1" i="1"/>
              <a:t>636600, Томская область, с. Парабель, ул. Советская, 16</a:t>
            </a:r>
          </a:p>
          <a:p>
            <a:r>
              <a:rPr lang="ru-RU" altLang="ru-RU" sz="2000" b="1" i="1"/>
              <a:t>телефон (38252) 2-14-83</a:t>
            </a:r>
          </a:p>
          <a:p>
            <a:r>
              <a:rPr lang="en-US" altLang="ru-RU" sz="2000" b="1" i="1"/>
              <a:t>E-mail</a:t>
            </a:r>
            <a:r>
              <a:rPr lang="ru-RU" altLang="ru-RU" sz="2000" b="1" i="1"/>
              <a:t>:</a:t>
            </a:r>
            <a:r>
              <a:rPr lang="en-US" altLang="ru-RU" sz="2000" b="1" i="1"/>
              <a:t> </a:t>
            </a:r>
            <a:r>
              <a:rPr lang="ru-RU" altLang="ru-RU" sz="2000" b="1" i="1"/>
              <a:t>F</a:t>
            </a:r>
            <a:r>
              <a:rPr lang="en-US" altLang="ru-RU" sz="2000" b="1" i="1"/>
              <a:t>okir.2013@yandex.ru</a:t>
            </a:r>
            <a:endParaRPr lang="ru-RU" altLang="ru-RU" sz="2000" b="1" i="1"/>
          </a:p>
          <a:p>
            <a:endParaRPr lang="ru-RU" alt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23850" y="333375"/>
            <a:ext cx="2879725" cy="719138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Контакты:</a:t>
            </a:r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вердый переплет">
    <a:dk1>
      <a:sysClr val="windowText" lastClr="000000"/>
    </a:dk1>
    <a:lt1>
      <a:sysClr val="window" lastClr="FFFFFF"/>
    </a:lt1>
    <a:dk2>
      <a:srgbClr val="895D1D"/>
    </a:dk2>
    <a:lt2>
      <a:srgbClr val="ECE9C6"/>
    </a:lt2>
    <a:accent1>
      <a:srgbClr val="873624"/>
    </a:accent1>
    <a:accent2>
      <a:srgbClr val="D6862D"/>
    </a:accent2>
    <a:accent3>
      <a:srgbClr val="D0BE40"/>
    </a:accent3>
    <a:accent4>
      <a:srgbClr val="877F6C"/>
    </a:accent4>
    <a:accent5>
      <a:srgbClr val="972109"/>
    </a:accent5>
    <a:accent6>
      <a:srgbClr val="AEB795"/>
    </a:accent6>
    <a:hlink>
      <a:srgbClr val="CC99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625</TotalTime>
  <Words>33</Words>
  <Application>Microsoft Office PowerPoint</Application>
  <PresentationFormat>Экран (4:3)</PresentationFormat>
  <Paragraphs>11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Твердый переплет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kav</cp:lastModifiedBy>
  <cp:revision>43</cp:revision>
  <dcterms:created xsi:type="dcterms:W3CDTF">2018-05-21T03:29:33Z</dcterms:created>
  <dcterms:modified xsi:type="dcterms:W3CDTF">2019-03-26T09:26:42Z</dcterms:modified>
</cp:coreProperties>
</file>