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050CD9E-C70E-43D6-A317-2D4E1701CF6A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AFF7847-BEE7-4D3D-B59E-29B40F51A8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CAB5D95-D8A1-4368-9446-2A25C3FA1C9A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CB787-54A2-407D-99D5-04CF1C7FB5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3E663-3527-49DB-988B-AB03DD1CBE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6E566-2331-4E14-9106-5DF68263AA8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67201-1360-46C7-B96D-C236A2A72F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7B1E5-AA97-48E3-A7A4-D589A9D7861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90739-6725-4B39-AAF3-96AA31C16C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BF40B-1246-4256-9015-5F5400FB13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C764E-D0EF-4A9A-B8A6-4FEC3337B7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6A8CD-3936-47C2-9BA3-D31F72FE06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D20D9-A670-4D79-9246-A07EAF6E72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038D3-DF2A-4443-B82D-1E560B9A82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F1C7543-DD99-442F-A0FB-D821035556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47" r:id="rId2"/>
    <p:sldLayoutId id="2147483856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7" r:id="rId9"/>
    <p:sldLayoutId id="2147483853" r:id="rId10"/>
    <p:sldLayoutId id="2147483854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природа Баткатского поселен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971550" y="1412875"/>
            <a:ext cx="7772400" cy="1470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altLang="ru-RU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Наш дорогой Шегарский край богат природой, знаменитыми людьми, событиями!</a:t>
            </a:r>
          </a:p>
        </p:txBody>
      </p:sp>
    </p:spTree>
  </p:cSld>
  <p:clrMapOvr>
    <a:masterClrMapping/>
  </p:clrMapOvr>
  <p:transition advTm="162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4355976" cy="6408712"/>
          </a:xfrm>
        </p:spPr>
        <p:txBody>
          <a:bodyPr/>
          <a:lstStyle/>
          <a:p>
            <a:pPr marL="0" indent="0" algn="l" eaLnBrk="1" fontAlgn="auto" hangingPunct="1">
              <a:buFont typeface="Georgia" pitchFamily="18" charset="0"/>
              <a:buNone/>
              <a:defRPr/>
            </a:pP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В 2014 году </a:t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на Родине </a:t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актёра</a:t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r>
              <a:rPr lang="ru-RU" alt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в </a:t>
            </a:r>
            <a:r>
              <a:rPr lang="ru-RU" altLang="ru-RU" sz="40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с.Татьяновка</a:t>
            </a:r>
            <a:r>
              <a:rPr lang="ru-RU" altLang="ru-RU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 </a:t>
            </a: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/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установлен </a:t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памятный бюст</a:t>
            </a:r>
            <a:b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</a:br>
            <a:endParaRPr lang="ru-RU" altLang="ru-RU" sz="4000" dirty="0"/>
          </a:p>
        </p:txBody>
      </p:sp>
      <p:pic>
        <p:nvPicPr>
          <p:cNvPr id="6148" name="Picture 4" descr="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2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Мария Смоктуновская на Родине отц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0730" y="2636911"/>
            <a:ext cx="5159375" cy="3960813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3175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727" y="2636912"/>
            <a:ext cx="4184650" cy="396081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175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4478" y="116632"/>
            <a:ext cx="8872017" cy="175432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Иннокентий Смоктуновский и дочь Мария в </a:t>
            </a:r>
            <a:r>
              <a:rPr lang="ru-RU" sz="36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с.Татьяновка</a:t>
            </a:r>
            <a:r>
              <a:rPr lang="ru-RU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 в одном месте, но в разное время</a:t>
            </a:r>
          </a:p>
        </p:txBody>
      </p:sp>
    </p:spTree>
    <p:custDataLst>
      <p:tags r:id="rId1"/>
    </p:custDataLst>
  </p:cSld>
  <p:clrMapOvr>
    <a:masterClrMapping/>
  </p:clrMapOvr>
  <p:transition spd="slow" advTm="35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Сергей Бел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4478" y="1916832"/>
            <a:ext cx="6256338" cy="454818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7"/>
          <p:cNvSpPr txBox="1">
            <a:spLocks noChangeArrowheads="1"/>
          </p:cNvSpPr>
          <p:nvPr/>
        </p:nvSpPr>
        <p:spPr bwMode="auto">
          <a:xfrm>
            <a:off x="1331913" y="549275"/>
            <a:ext cx="68405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</p:txBody>
      </p:sp>
      <p:sp>
        <p:nvSpPr>
          <p:cNvPr id="10" name="TextBox 9"/>
          <p:cNvSpPr txBox="1"/>
          <p:nvPr/>
        </p:nvSpPr>
        <p:spPr>
          <a:xfrm>
            <a:off x="206375" y="409575"/>
            <a:ext cx="8928100" cy="1385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8288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altLang="ru-RU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Сергей Белов- заслуженный мастер спорта по баскетболу, заслуженный тренер СССР, олимпийский чемпион и НАШ ЗЕМЛЯК!!!</a:t>
            </a:r>
          </a:p>
        </p:txBody>
      </p:sp>
    </p:spTree>
  </p:cSld>
  <p:clrMapOvr>
    <a:masterClrMapping/>
  </p:clrMapOvr>
  <p:transition spd="slow" advTm="98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MG_19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0825"/>
            <a:ext cx="4791075" cy="352742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5" descr="дом в котором родился Бел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9488" y="3284538"/>
            <a:ext cx="4354512" cy="331152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1150" y="115888"/>
            <a:ext cx="8388350" cy="1323975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4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Село </a:t>
            </a:r>
            <a:r>
              <a:rPr lang="ru-RU" altLang="ru-RU" sz="4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Нащеково</a:t>
            </a:r>
            <a:r>
              <a:rPr lang="ru-RU" altLang="ru-RU" sz="4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Дом, где родился Сергей Белов</a:t>
            </a:r>
            <a:endParaRPr lang="ru-RU" sz="4000" b="1" dirty="0"/>
          </a:p>
        </p:txBody>
      </p:sp>
    </p:spTree>
  </p:cSld>
  <p:clrMapOvr>
    <a:masterClrMapping/>
  </p:clrMapOvr>
  <p:transition spd="slow" advTm="101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G_5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484313"/>
            <a:ext cx="7667625" cy="5113337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6700" y="115888"/>
            <a:ext cx="8553450" cy="12017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Областной фестиваль «Народная рыбалка»</a:t>
            </a:r>
            <a:endParaRPr lang="ru-RU" sz="3600" dirty="0"/>
          </a:p>
        </p:txBody>
      </p:sp>
    </p:spTree>
    <p:custDataLst>
      <p:tags r:id="rId1"/>
    </p:custDataLst>
  </p:cSld>
  <p:clrMapOvr>
    <a:masterClrMapping/>
  </p:clrMapOvr>
  <p:transition spd="slow" advTm="22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областной фестиваль народная рыбал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2" y="1484784"/>
            <a:ext cx="8135937" cy="4968875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850" y="260350"/>
            <a:ext cx="84963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Озеро Родниковое. Областной фестиваль «Народная рыбалка»</a:t>
            </a:r>
            <a:endParaRPr lang="ru-RU" sz="2800" b="1" dirty="0"/>
          </a:p>
        </p:txBody>
      </p:sp>
    </p:spTree>
    <p:custDataLst>
      <p:tags r:id="rId1"/>
    </p:custDataLst>
  </p:cSld>
  <p:clrMapOvr>
    <a:masterClrMapping/>
  </p:clrMapOvr>
  <p:transition spd="slow" advTm="1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Крестный ход по 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8958" y="3489182"/>
            <a:ext cx="4492179" cy="3368818"/>
          </a:xfrm>
          <a:prstGeom prst="rect">
            <a:avLst/>
          </a:prstGeom>
          <a:noFill/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5" descr="Крестный ход с чудотворной икон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8" y="1916113"/>
            <a:ext cx="4678362" cy="3713162"/>
          </a:xfrm>
          <a:prstGeom prst="rect">
            <a:avLst/>
          </a:prstGeom>
          <a:noFill/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288" y="333375"/>
            <a:ext cx="8878887" cy="13843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Крестный ход с Чудотворной иконой «Смоленская Одигитрия» к Поклонному кресту в </a:t>
            </a:r>
            <a:r>
              <a:rPr lang="ru-RU" altLang="ru-RU" sz="28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с.Старая</a:t>
            </a:r>
            <a:r>
              <a:rPr lang="ru-RU" altLang="ru-RU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8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Шегарка</a:t>
            </a:r>
            <a:endParaRPr lang="ru-RU" sz="2800" dirty="0"/>
          </a:p>
        </p:txBody>
      </p:sp>
    </p:spTree>
  </p:cSld>
  <p:clrMapOvr>
    <a:masterClrMapping/>
  </p:clrMapOvr>
  <p:transition spd="slow" advTm="59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IMG_56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24000"/>
            <a:ext cx="3498850" cy="233203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7" descr="IMG_57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527175"/>
            <a:ext cx="3494088" cy="232886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8" descr="IMG_604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0457" y="3833821"/>
            <a:ext cx="4537807" cy="302417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8888" y="47625"/>
            <a:ext cx="69850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Художественная самодеятельность</a:t>
            </a:r>
            <a:endParaRPr lang="ru-RU" sz="4000" dirty="0"/>
          </a:p>
        </p:txBody>
      </p:sp>
    </p:spTree>
    <p:custDataLst>
      <p:tags r:id="rId1"/>
    </p:custDataLst>
  </p:cSld>
  <p:clrMapOvr>
    <a:masterClrMapping/>
  </p:clrMapOvr>
  <p:transition spd="slow" advTm="50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sz="4000" dirty="0"/>
              <a:t>Открытие клуба в </a:t>
            </a:r>
            <a:r>
              <a:rPr lang="ru-RU" altLang="ru-RU" sz="4000" dirty="0" err="1"/>
              <a:t>с.Вороновка</a:t>
            </a:r>
            <a:r>
              <a:rPr lang="ru-RU" altLang="ru-RU" sz="4000" dirty="0"/>
              <a:t> Шегарского района</a:t>
            </a:r>
          </a:p>
        </p:txBody>
      </p:sp>
      <p:pic>
        <p:nvPicPr>
          <p:cNvPr id="14339" name="Picture 4" descr="DSCN62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59" y="1952848"/>
            <a:ext cx="4619279" cy="2916312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сцена в вороновском клуб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356992"/>
            <a:ext cx="4500562" cy="3375025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8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8913"/>
            <a:ext cx="7772400" cy="1470025"/>
          </a:xfrm>
        </p:spPr>
        <p:txBody>
          <a:bodyPr>
            <a:normAutofit fontScale="90000"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dirty="0"/>
              <a:t>Открытие нового здания клуба в </a:t>
            </a:r>
            <a:r>
              <a:rPr lang="ru-RU" altLang="ru-RU" dirty="0" err="1"/>
              <a:t>с.Победа</a:t>
            </a:r>
            <a:endParaRPr lang="ru-RU" altLang="ru-RU" dirty="0"/>
          </a:p>
        </p:txBody>
      </p:sp>
      <p:pic>
        <p:nvPicPr>
          <p:cNvPr id="15363" name="Picture 5" descr="клуб победински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4755" y="2420888"/>
            <a:ext cx="4777501" cy="309634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 descr="разрезание лент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325" y="3644900"/>
            <a:ext cx="4824412" cy="321310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5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sz="4000" dirty="0"/>
              <a:t>Сцена и зал Побединского клуба </a:t>
            </a:r>
          </a:p>
        </p:txBody>
      </p:sp>
      <p:pic>
        <p:nvPicPr>
          <p:cNvPr id="16387" name="Picture 5" descr="сцена победа клуб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07874"/>
            <a:ext cx="4849813" cy="2728913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сцена побед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5918" y="1307874"/>
            <a:ext cx="4294187" cy="278800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зрительный зал побед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4906" y="3833954"/>
            <a:ext cx="4536504" cy="30218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G_99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828213" cy="68580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>
            <a:softEdge rad="3175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042988" y="765175"/>
            <a:ext cx="7772400" cy="14700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altLang="ru-RU" dirty="0">
                <a:solidFill>
                  <a:schemeClr val="accent2"/>
                </a:solidFill>
              </a:rPr>
              <a:t>Спасибо за внимание</a:t>
            </a:r>
            <a:r>
              <a:rPr lang="ru-RU" altLang="ru-RU" dirty="0">
                <a:solidFill>
                  <a:schemeClr val="accent2"/>
                </a:solidFill>
                <a:sym typeface="Wingdings" pitchFamily="2" charset="2"/>
              </a:rPr>
              <a:t></a:t>
            </a:r>
            <a:endParaRPr lang="ru-RU" altLang="ru-RU" dirty="0">
              <a:solidFill>
                <a:schemeClr val="accent2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3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</TotalTime>
  <Words>114</Words>
  <Application>Microsoft Office PowerPoint</Application>
  <PresentationFormat>Экран (4:3)</PresentationFormat>
  <Paragraphs>14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Trebuchet MS</vt:lpstr>
      <vt:lpstr>Georgia</vt:lpstr>
      <vt:lpstr>Calibri</vt:lpstr>
      <vt:lpstr>Script MT Bold</vt:lpstr>
      <vt:lpstr>Aharoni</vt:lpstr>
      <vt:lpstr>Воздушный поток</vt:lpstr>
      <vt:lpstr>Наш дорогой Шегарский край богат природой, знаменитыми людьми, событиями!</vt:lpstr>
      <vt:lpstr>В 2014 году  на Родине  актёра в с.Татьяновка  установлен  памятный бюст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Открытие клуба в с.Вороновка Шегарского района</vt:lpstr>
      <vt:lpstr>Открытие нового здания клуба в с.Победа</vt:lpstr>
      <vt:lpstr>Сцена и зал Побединского клуба </vt:lpstr>
      <vt:lpstr>Спасибо за внимание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 дорогой Шегарский край богат богат природой, знаменитыми людьми, событиями!</dc:title>
  <dc:creator>Intant</dc:creator>
  <cp:lastModifiedBy>kav</cp:lastModifiedBy>
  <cp:revision>12</cp:revision>
  <dcterms:created xsi:type="dcterms:W3CDTF">2018-05-22T09:30:12Z</dcterms:created>
  <dcterms:modified xsi:type="dcterms:W3CDTF">2019-03-26T09:22:47Z</dcterms:modified>
</cp:coreProperties>
</file>