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57" r:id="rId4"/>
    <p:sldId id="262" r:id="rId5"/>
    <p:sldId id="263" r:id="rId6"/>
    <p:sldId id="259" r:id="rId7"/>
    <p:sldId id="260" r:id="rId8"/>
    <p:sldId id="261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3EC-E3D7-4DDA-9006-97DBB2F1FB6F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F8B-70FF-4DAC-BEB4-9A7C589E8A3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3EC-E3D7-4DDA-9006-97DBB2F1FB6F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F8B-70FF-4DAC-BEB4-9A7C589E8A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3EC-E3D7-4DDA-9006-97DBB2F1FB6F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00CABF8B-70FF-4DAC-BEB4-9A7C589E8A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3EC-E3D7-4DDA-9006-97DBB2F1FB6F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F8B-70FF-4DAC-BEB4-9A7C589E8A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3EC-E3D7-4DDA-9006-97DBB2F1FB6F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F8B-70FF-4DAC-BEB4-9A7C589E8A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3EC-E3D7-4DDA-9006-97DBB2F1FB6F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F8B-70FF-4DAC-BEB4-9A7C589E8A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3EC-E3D7-4DDA-9006-97DBB2F1FB6F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F8B-70FF-4DAC-BEB4-9A7C589E8A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3EC-E3D7-4DDA-9006-97DBB2F1FB6F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F8B-70FF-4DAC-BEB4-9A7C589E8A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3EC-E3D7-4DDA-9006-97DBB2F1FB6F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F8B-70FF-4DAC-BEB4-9A7C589E8A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3EC-E3D7-4DDA-9006-97DBB2F1FB6F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F8B-70FF-4DAC-BEB4-9A7C589E8A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2C3EC-E3D7-4DDA-9006-97DBB2F1FB6F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F8B-70FF-4DAC-BEB4-9A7C589E8A3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A82C3EC-E3D7-4DDA-9006-97DBB2F1FB6F}" type="datetimeFigureOut">
              <a:rPr lang="ru-RU" smtClean="0"/>
              <a:pPr/>
              <a:t>22.05.2018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0CABF8B-70FF-4DAC-BEB4-9A7C589E8A3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Российские немцы для общества </a:t>
            </a:r>
            <a:endParaRPr lang="ru-RU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4149080"/>
            <a:ext cx="6400800" cy="1752600"/>
          </a:xfrm>
        </p:spPr>
        <p:txBody>
          <a:bodyPr>
            <a:normAutofit lnSpcReduction="10000"/>
          </a:bodyPr>
          <a:lstStyle/>
          <a:p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Опыт работы ОГАУК «РНД» </a:t>
            </a:r>
          </a:p>
          <a:p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с муниципальными образованиями</a:t>
            </a:r>
            <a:endParaRPr lang="ru-RU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274638"/>
            <a:ext cx="6048672" cy="2362274"/>
          </a:xfrm>
        </p:spPr>
        <p:txBody>
          <a:bodyPr>
            <a:normAutofit/>
          </a:bodyPr>
          <a:lstStyle/>
          <a:p>
            <a:r>
              <a:rPr lang="ru-RU" dirty="0" smtClean="0"/>
              <a:t>Томскому областному Российско-Немецкому </a:t>
            </a:r>
            <a:br>
              <a:rPr lang="ru-RU" dirty="0" smtClean="0"/>
            </a:br>
            <a:r>
              <a:rPr lang="ru-RU" dirty="0" smtClean="0"/>
              <a:t>Дому 25 лет</a:t>
            </a:r>
            <a:endParaRPr lang="ru-RU" dirty="0"/>
          </a:p>
        </p:txBody>
      </p:sp>
      <p:pic>
        <p:nvPicPr>
          <p:cNvPr id="5" name="Содержимое 4" descr="логотип РНД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88640"/>
            <a:ext cx="2393923" cy="2663825"/>
          </a:xfrm>
        </p:spPr>
      </p:pic>
      <p:pic>
        <p:nvPicPr>
          <p:cNvPr id="7" name="Рисунок 6" descr="дом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2996952"/>
            <a:ext cx="7128792" cy="360616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930226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tx2">
                    <a:lumMod val="10000"/>
                  </a:schemeClr>
                </a:solidFill>
                <a:effectLst/>
              </a:rPr>
              <a:t>РНД ведет широкий спектр деятельности от концертной до международной, в том числе в муниципальных образованиях ТО:</a:t>
            </a:r>
            <a:endParaRPr lang="ru-RU" sz="3200" dirty="0">
              <a:solidFill>
                <a:schemeClr val="tx2">
                  <a:lumMod val="10000"/>
                </a:schemeClr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2936"/>
            <a:ext cx="8229600" cy="3456424"/>
          </a:xfrm>
        </p:spPr>
        <p:txBody>
          <a:bodyPr/>
          <a:lstStyle/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- </a:t>
            </a:r>
            <a:r>
              <a:rPr lang="ru-RU" b="1" u="sng" dirty="0" smtClean="0">
                <a:solidFill>
                  <a:schemeClr val="bg2">
                    <a:lumMod val="50000"/>
                  </a:schemeClr>
                </a:solidFill>
              </a:rPr>
              <a:t>Этнографические экспедиции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 совместно с ТГУ в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районы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Томской области (с 2013 года при активной поддержке местных властей)</a:t>
            </a:r>
          </a:p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- </a:t>
            </a:r>
            <a:r>
              <a:rPr lang="ru-RU" b="1" u="sng" dirty="0" smtClean="0">
                <a:solidFill>
                  <a:schemeClr val="bg2">
                    <a:lumMod val="50000"/>
                  </a:schemeClr>
                </a:solidFill>
              </a:rPr>
              <a:t>Культурно-образовательный десант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. В этом году состоялся в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седьмой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раз и прошел в </a:t>
            </a:r>
            <a:r>
              <a:rPr lang="ru-RU" dirty="0" err="1" smtClean="0">
                <a:solidFill>
                  <a:schemeClr val="bg2">
                    <a:lumMod val="50000"/>
                  </a:schemeClr>
                </a:solidFill>
              </a:rPr>
              <a:t>Молчановском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 районе (</a:t>
            </a:r>
            <a:r>
              <a:rPr lang="ru-RU" dirty="0" err="1" smtClean="0">
                <a:solidFill>
                  <a:schemeClr val="bg2">
                    <a:lumMod val="50000"/>
                  </a:schemeClr>
                </a:solidFill>
              </a:rPr>
              <a:t>Нарга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ru-RU" dirty="0" err="1" smtClean="0">
                <a:solidFill>
                  <a:schemeClr val="bg2">
                    <a:lumMod val="50000"/>
                  </a:schemeClr>
                </a:solidFill>
              </a:rPr>
              <a:t>Тунгусово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, Молчаново, </a:t>
            </a:r>
            <a:r>
              <a:rPr lang="ru-RU" dirty="0" err="1" smtClean="0">
                <a:solidFill>
                  <a:schemeClr val="bg2">
                    <a:lumMod val="50000"/>
                  </a:schemeClr>
                </a:solidFill>
              </a:rPr>
              <a:t>Могочино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)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Сборники «Российские немцы в этнокультурной палитре томского севера» по итогам этнографических экспедиций</a:t>
            </a:r>
            <a:endParaRPr lang="ru-RU" sz="2800" dirty="0"/>
          </a:p>
        </p:txBody>
      </p:sp>
      <p:pic>
        <p:nvPicPr>
          <p:cNvPr id="4" name="Содержимое 3" descr="сборники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916832"/>
            <a:ext cx="7521000" cy="4708525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Создание музейного уголка</a:t>
            </a:r>
            <a:br>
              <a:rPr lang="ru-RU" dirty="0" smtClean="0"/>
            </a:br>
            <a:r>
              <a:rPr lang="ru-RU" dirty="0" smtClean="0"/>
              <a:t>в РНД</a:t>
            </a:r>
            <a:endParaRPr lang="ru-RU" dirty="0"/>
          </a:p>
        </p:txBody>
      </p:sp>
      <p:pic>
        <p:nvPicPr>
          <p:cNvPr id="5" name="Содержимое 4" descr="IMG_046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97036" y="2276872"/>
            <a:ext cx="4398764" cy="2932509"/>
          </a:xfrm>
        </p:spPr>
      </p:pic>
      <p:pic>
        <p:nvPicPr>
          <p:cNvPr id="6" name="Содержимое 5" descr="IMG_046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276872"/>
            <a:ext cx="4398764" cy="2932509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89248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Культурно-образовательный десант.</a:t>
            </a:r>
            <a:br>
              <a:rPr lang="ru-RU" dirty="0" smtClean="0"/>
            </a:br>
            <a:r>
              <a:rPr lang="ru-RU" dirty="0" smtClean="0"/>
              <a:t> Состав и </a:t>
            </a:r>
            <a:r>
              <a:rPr lang="ru-RU" dirty="0" err="1" smtClean="0"/>
              <a:t>функци</a:t>
            </a:r>
            <a:r>
              <a:rPr lang="ru-RU" dirty="0" smtClean="0"/>
              <a:t> команды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1772816"/>
            <a:ext cx="4040188" cy="750887"/>
          </a:xfrm>
        </p:spPr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Профессор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дульзон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альфред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андреевич</a:t>
            </a:r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499992" y="1772816"/>
            <a:ext cx="4320479" cy="750887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Профессор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байтингер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владимир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федорович</a:t>
            </a:r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2" name="Содержимое 11" descr="DSC01842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572000" y="2996952"/>
            <a:ext cx="4320480" cy="3240360"/>
          </a:xfrm>
        </p:spPr>
      </p:pic>
      <p:pic>
        <p:nvPicPr>
          <p:cNvPr id="11" name="Содержимое 10" descr="DSC01927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179512" y="2996952"/>
            <a:ext cx="4320480" cy="324036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89248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Культурно-образовательный десант.</a:t>
            </a:r>
            <a:br>
              <a:rPr lang="ru-RU" dirty="0" smtClean="0"/>
            </a:br>
            <a:r>
              <a:rPr lang="ru-RU" dirty="0" smtClean="0"/>
              <a:t> Состав и </a:t>
            </a:r>
            <a:r>
              <a:rPr lang="ru-RU" dirty="0" err="1" smtClean="0"/>
              <a:t>функци</a:t>
            </a:r>
            <a:r>
              <a:rPr lang="ru-RU" dirty="0" smtClean="0"/>
              <a:t> команды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1772816"/>
            <a:ext cx="4040188" cy="750887"/>
          </a:xfrm>
        </p:spPr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Директор РНД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александр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гейер</a:t>
            </a:r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499992" y="1772816"/>
            <a:ext cx="4320479" cy="750887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Пастор евангелическо-лютеранской общины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виталий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моор</a:t>
            </a:r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8" name="Содержимое 7" descr="DSC01664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251520" y="3140968"/>
            <a:ext cx="4040188" cy="3030141"/>
          </a:xfrm>
        </p:spPr>
      </p:pic>
      <p:pic>
        <p:nvPicPr>
          <p:cNvPr id="10" name="Содержимое 9" descr="DSC01744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644008" y="3140968"/>
            <a:ext cx="4041775" cy="3031331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89248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Культурно-образовательный десант.</a:t>
            </a:r>
            <a:br>
              <a:rPr lang="ru-RU" dirty="0" smtClean="0"/>
            </a:br>
            <a:r>
              <a:rPr lang="ru-RU" dirty="0" smtClean="0"/>
              <a:t> Состав и </a:t>
            </a:r>
            <a:r>
              <a:rPr lang="ru-RU" dirty="0" err="1" smtClean="0"/>
              <a:t>функци</a:t>
            </a:r>
            <a:r>
              <a:rPr lang="ru-RU" dirty="0" smtClean="0"/>
              <a:t> команды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1700808"/>
            <a:ext cx="4040188" cy="750887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Педагоги </a:t>
            </a:r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рнд</a:t>
            </a:r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4008" y="1700808"/>
            <a:ext cx="4320479" cy="750887"/>
          </a:xfrm>
        </p:spPr>
        <p:txBody>
          <a:bodyPr>
            <a:noAutofit/>
          </a:bodyPr>
          <a:lstStyle/>
          <a:p>
            <a:r>
              <a:rPr lang="ru-RU" b="1" dirty="0" err="1" smtClean="0">
                <a:solidFill>
                  <a:schemeClr val="bg2">
                    <a:lumMod val="50000"/>
                  </a:schemeClr>
                </a:solidFill>
              </a:rPr>
              <a:t>Виа</a:t>
            </a: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«фаэтон»</a:t>
            </a:r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6" name="Содержимое 15" descr="DSC01878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644008" y="2708920"/>
            <a:ext cx="4161788" cy="3121341"/>
          </a:xfrm>
        </p:spPr>
      </p:pic>
      <p:pic>
        <p:nvPicPr>
          <p:cNvPr id="18" name="Содержимое 17" descr="DSC01825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155508" y="2708920"/>
            <a:ext cx="4128460" cy="3096345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Встреча с главой </a:t>
            </a:r>
            <a:r>
              <a:rPr lang="ru-RU" dirty="0" err="1" smtClean="0"/>
              <a:t>Молчановского</a:t>
            </a:r>
            <a:r>
              <a:rPr lang="ru-RU" dirty="0" smtClean="0"/>
              <a:t> района Юрием Сальковым </a:t>
            </a:r>
            <a:endParaRPr lang="ru-RU" dirty="0"/>
          </a:p>
        </p:txBody>
      </p:sp>
      <p:pic>
        <p:nvPicPr>
          <p:cNvPr id="4" name="Содержимое 3" descr="DSC016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Лекция профессора </a:t>
            </a:r>
            <a:r>
              <a:rPr lang="ru-RU" dirty="0" err="1" smtClean="0"/>
              <a:t>Дульзона</a:t>
            </a:r>
            <a:r>
              <a:rPr lang="ru-RU" dirty="0" smtClean="0"/>
              <a:t> об истории российских немцев</a:t>
            </a:r>
            <a:endParaRPr lang="ru-RU" dirty="0"/>
          </a:p>
        </p:txBody>
      </p:sp>
      <p:pic>
        <p:nvPicPr>
          <p:cNvPr id="6" name="Содержимое 5" descr="DSC0167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412776"/>
            <a:ext cx="7010400" cy="52578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Пастор с визитом в семьи российских немцев</a:t>
            </a:r>
            <a:endParaRPr lang="ru-RU" dirty="0"/>
          </a:p>
        </p:txBody>
      </p:sp>
      <p:pic>
        <p:nvPicPr>
          <p:cNvPr id="5" name="Содержимое 4" descr="DSC0176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Работа со школьниками </a:t>
            </a:r>
            <a:br>
              <a:rPr lang="ru-RU" dirty="0" smtClean="0"/>
            </a:br>
            <a:r>
              <a:rPr lang="ru-RU" dirty="0" smtClean="0"/>
              <a:t>в с. </a:t>
            </a:r>
            <a:r>
              <a:rPr lang="ru-RU" dirty="0" err="1" smtClean="0"/>
              <a:t>Тунгусово</a:t>
            </a:r>
            <a:endParaRPr lang="ru-RU" dirty="0"/>
          </a:p>
        </p:txBody>
      </p:sp>
      <p:pic>
        <p:nvPicPr>
          <p:cNvPr id="6" name="Содержимое 5" descr="DSC0196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Посещение семей российских немцев</a:t>
            </a:r>
            <a:endParaRPr lang="ru-RU" dirty="0"/>
          </a:p>
        </p:txBody>
      </p:sp>
      <p:pic>
        <p:nvPicPr>
          <p:cNvPr id="5" name="Содержимое 4" descr="IMG_00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0606" y="1600200"/>
            <a:ext cx="7062788" cy="4708525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Мастер-классы по проведению первичного осмотра пациентов</a:t>
            </a:r>
            <a:endParaRPr lang="ru-RU" dirty="0"/>
          </a:p>
        </p:txBody>
      </p:sp>
      <p:pic>
        <p:nvPicPr>
          <p:cNvPr id="5" name="Содержимое 4" descr="WhatsApp Image 2018-05-11 at 16.31.56.jpe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600200"/>
            <a:ext cx="2922939" cy="5191864"/>
          </a:xfrm>
        </p:spPr>
      </p:pic>
      <p:pic>
        <p:nvPicPr>
          <p:cNvPr id="6" name="Содержимое 5" descr="WhatsApp Image 2018-05-11 at 19.56.24.jpe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393476" y="1600200"/>
            <a:ext cx="2922940" cy="5191866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Выставка «Защитники Родины. </a:t>
            </a:r>
            <a:br>
              <a:rPr lang="ru-RU" dirty="0" smtClean="0"/>
            </a:br>
            <a:r>
              <a:rPr lang="ru-RU" dirty="0" smtClean="0"/>
              <a:t>О российских немцах – Героях Советского Союза»</a:t>
            </a:r>
            <a:endParaRPr lang="ru-RU" dirty="0"/>
          </a:p>
        </p:txBody>
      </p:sp>
      <p:pic>
        <p:nvPicPr>
          <p:cNvPr id="8" name="Содержимое 7" descr="DSC018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772816"/>
            <a:ext cx="6278033" cy="4708525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Мастер-класс по немецким танцам перед концертами</a:t>
            </a:r>
            <a:endParaRPr lang="ru-RU" dirty="0"/>
          </a:p>
        </p:txBody>
      </p:sp>
      <p:pic>
        <p:nvPicPr>
          <p:cNvPr id="5" name="Содержимое 4" descr="IMG_012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0606" y="1600200"/>
            <a:ext cx="7062788" cy="4708525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Концертная программа </a:t>
            </a:r>
            <a:br>
              <a:rPr lang="ru-RU" dirty="0" smtClean="0"/>
            </a:br>
            <a:r>
              <a:rPr lang="ru-RU" dirty="0" smtClean="0"/>
              <a:t>ВИА «Фаэтон»</a:t>
            </a:r>
            <a:endParaRPr lang="ru-RU" dirty="0"/>
          </a:p>
        </p:txBody>
      </p:sp>
      <p:pic>
        <p:nvPicPr>
          <p:cNvPr id="6" name="Содержимое 5" descr="IMG_016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0606" y="1600200"/>
            <a:ext cx="7062788" cy="4708525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Социальная значимость проекта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- просветительская и образовательная функция</a:t>
            </a:r>
          </a:p>
          <a:p>
            <a:endParaRPr lang="ru-RU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- </a:t>
            </a:r>
            <a:r>
              <a:rPr lang="ru-RU" dirty="0" err="1" smtClean="0">
                <a:solidFill>
                  <a:schemeClr val="bg2">
                    <a:lumMod val="50000"/>
                  </a:schemeClr>
                </a:solidFill>
              </a:rPr>
              <a:t>досуговая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 и развлекательная деятельность</a:t>
            </a:r>
          </a:p>
          <a:p>
            <a:endParaRPr lang="ru-RU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- оказание квалифицированной медицинской помощи в отдаленных населенных пунктах</a:t>
            </a:r>
          </a:p>
          <a:p>
            <a:endParaRPr lang="ru-RU" dirty="0" smtClean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- содействие установлению многонационального мира и согласия на территории Томской области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Освещение деятельности в социальных сетях</a:t>
            </a:r>
            <a:br>
              <a:rPr lang="ru-RU" dirty="0" smtClean="0"/>
            </a:br>
            <a:r>
              <a:rPr lang="en-US" dirty="0" smtClean="0"/>
              <a:t>#</a:t>
            </a:r>
            <a:r>
              <a:rPr lang="ru-RU" dirty="0" smtClean="0"/>
              <a:t>25летрнд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Содержимое 4" descr="ФБ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249" y="2492896"/>
            <a:ext cx="4456551" cy="2505587"/>
          </a:xfrm>
        </p:spPr>
      </p:pic>
      <p:pic>
        <p:nvPicPr>
          <p:cNvPr id="6" name="Содержимое 5" descr="инста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199" y="2492896"/>
            <a:ext cx="4456551" cy="2505587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908720"/>
            <a:ext cx="7734672" cy="4752528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bg2">
                    <a:lumMod val="50000"/>
                  </a:schemeClr>
                </a:solidFill>
              </a:rPr>
              <a:t>Российско-Немецкий Дом выражает огромную благодарность главам муниципальных образований за содействие в проведении культурно-образовательного десанта, за понимание значимости и важности проекта </a:t>
            </a:r>
            <a:r>
              <a:rPr lang="ru-RU" sz="3600" smtClean="0">
                <a:solidFill>
                  <a:schemeClr val="bg2">
                    <a:lumMod val="50000"/>
                  </a:schemeClr>
                </a:solidFill>
              </a:rPr>
              <a:t>для населения. </a:t>
            </a:r>
            <a:endParaRPr lang="ru-RU" sz="36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283</TotalTime>
  <Words>237</Words>
  <Application>Microsoft Office PowerPoint</Application>
  <PresentationFormat>Экран (4:3)</PresentationFormat>
  <Paragraphs>37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Апекс</vt:lpstr>
      <vt:lpstr>Российские немцы для общества </vt:lpstr>
      <vt:lpstr>Томскому областному Российско-Немецкому  Дому 25 лет</vt:lpstr>
      <vt:lpstr>РНД ведет широкий спектр деятельности от концертной до международной, в том числе в муниципальных образованиях ТО:</vt:lpstr>
      <vt:lpstr>Сборники «Российские немцы в этнокультурной палитре томского севера» по итогам этнографических экспедиций</vt:lpstr>
      <vt:lpstr>Создание музейного уголка в РНД</vt:lpstr>
      <vt:lpstr>Культурно-образовательный десант.  Состав и функци команды</vt:lpstr>
      <vt:lpstr>Культурно-образовательный десант.  Состав и функци команды</vt:lpstr>
      <vt:lpstr>Культурно-образовательный десант.  Состав и функци команды</vt:lpstr>
      <vt:lpstr>Встреча с главой Молчановского района Юрием Сальковым </vt:lpstr>
      <vt:lpstr>Лекция профессора Дульзона об истории российских немцев</vt:lpstr>
      <vt:lpstr>Пастор с визитом в семьи российских немцев</vt:lpstr>
      <vt:lpstr>Работа со школьниками  в с. Тунгусово</vt:lpstr>
      <vt:lpstr>Посещение семей российских немцев</vt:lpstr>
      <vt:lpstr>Мастер-классы по проведению первичного осмотра пациентов</vt:lpstr>
      <vt:lpstr>Выставка «Защитники Родины.  О российских немцах – Героях Советского Союза»</vt:lpstr>
      <vt:lpstr>Мастер-класс по немецким танцам перед концертами</vt:lpstr>
      <vt:lpstr>Концертная программа  ВИА «Фаэтон»</vt:lpstr>
      <vt:lpstr>Социальная значимость проекта</vt:lpstr>
      <vt:lpstr>Освещение деятельности в социальных сетях #25летрнд </vt:lpstr>
      <vt:lpstr>Слайд 20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Российские немцы для общества</dc:title>
  <dc:creator>tomdeutsche2015</dc:creator>
  <cp:lastModifiedBy>tomdeutsche2015</cp:lastModifiedBy>
  <cp:revision>39</cp:revision>
  <dcterms:created xsi:type="dcterms:W3CDTF">2018-05-22T04:36:49Z</dcterms:created>
  <dcterms:modified xsi:type="dcterms:W3CDTF">2018-05-22T09:44:10Z</dcterms:modified>
</cp:coreProperties>
</file>